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32100838" cy="43073638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286" y="20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5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6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8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1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2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1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0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71DF-F7F1-40BE-B218-5903017CF91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" y="-256029"/>
            <a:ext cx="32911995" cy="44680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11878776"/>
            <a:ext cx="25146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0"/>
            <a:r>
              <a:rPr lang="en-US" sz="8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Address: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01400" y="11811000"/>
            <a:ext cx="155448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500" b="1" spc="3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address here.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14439811"/>
            <a:ext cx="25146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Description:</a:t>
            </a:r>
            <a:endParaRPr lang="en-US" sz="7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23593217"/>
            <a:ext cx="25146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Applicant:</a:t>
            </a:r>
            <a:endParaRPr lang="en-US" sz="7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9489400"/>
            <a:ext cx="155448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500" b="1" spc="3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 Day, Year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01400" y="23593217"/>
            <a:ext cx="15544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spc="3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applicant contact information here.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44400" y="14517662"/>
            <a:ext cx="15544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spc="3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project description here. </a:t>
            </a:r>
          </a:p>
        </p:txBody>
      </p:sp>
    </p:spTree>
    <p:extLst>
      <p:ext uri="{BB962C8B-B14F-4D97-AF65-F5344CB8AC3E}">
        <p14:creationId xmlns:p14="http://schemas.microsoft.com/office/powerpoint/2010/main" val="12950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Gaymon, Christina</dc:creator>
  <cp:lastModifiedBy>Bravve, Elina</cp:lastModifiedBy>
  <cp:revision>33</cp:revision>
  <cp:lastPrinted>2016-01-29T16:40:08Z</cp:lastPrinted>
  <dcterms:created xsi:type="dcterms:W3CDTF">2016-01-29T16:25:40Z</dcterms:created>
  <dcterms:modified xsi:type="dcterms:W3CDTF">2019-04-26T15:03:52Z</dcterms:modified>
</cp:coreProperties>
</file>